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58" r:id="rId4"/>
    <p:sldId id="260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719"/>
  </p:normalViewPr>
  <p:slideViewPr>
    <p:cSldViewPr snapToGrid="0" snapToObjects="1">
      <p:cViewPr varScale="1">
        <p:scale>
          <a:sx n="84" d="100"/>
          <a:sy n="84" d="100"/>
        </p:scale>
        <p:origin x="20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2612F-1CD7-D146-AC22-584685B8AA63}" type="datetimeFigureOut">
              <a:rPr lang="en-US" smtClean="0"/>
              <a:t>1/27/19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B228A-4E8C-784A-A95D-476F31C92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1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71B5-674B-5A46-9707-AA3099225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1E9B3-FA37-624E-A2E7-A2C076DCA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5B59E-D305-A346-99EC-48207F88F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35D5-FCF3-D64F-912B-B7138577BC09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E05FD-1E24-2145-98E0-1A2C785A2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288E0-8F7C-2045-AE6A-44875E150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AE6CB-43B1-C746-864D-675E0866A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96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1B567-8131-FF48-BF96-6D9861DE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DC42A-2240-7D40-9A66-FA99F294D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16AE2-63E1-B64F-BD54-E7A60342A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35D5-FCF3-D64F-912B-B7138577BC09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A0979-06DF-6D48-8E81-4CFF51EE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D1534-257A-5247-9B1A-C5D09529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AE6CB-43B1-C746-864D-675E0866A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12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C604ED-84D7-864D-AFBD-DB1E88275C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16283-622D-A44C-96C2-DBDB4D078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B9904-C9EA-BC44-9941-77F5FC0D8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35D5-FCF3-D64F-912B-B7138577BC09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AB6B5-B2EF-3E44-8D16-7C1D3B32C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B5420-D302-8044-A640-07AAA5281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AE6CB-43B1-C746-864D-675E0866A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8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6331-5F96-1A4B-99D3-CC96F8C7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ACEC2-002D-5443-B971-D62C29947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DA8EA-DAD8-4848-98CB-A65B8E71E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35D5-FCF3-D64F-912B-B7138577BC09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FF093-A1E9-1040-9D1E-5551BF669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383A4-8EB1-2948-8B18-A27930D3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AE6CB-43B1-C746-864D-675E0866A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20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95B87-2500-3B4E-A2C5-7BB281788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D0DD5-32F7-0F46-8F6B-64CDD61FF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5F3D5-504F-D747-8DAC-3C39E257E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35D5-FCF3-D64F-912B-B7138577BC09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A97C2-170B-2A46-B47D-133168D89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48A6A-A33D-AB43-BD2D-E92E94CC7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AE6CB-43B1-C746-864D-675E0866A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1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4F5EB-E89B-4448-98F7-E1651191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F7DA9-18A3-E142-95B3-C9B09FBA5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4AE90-C8AE-CF4A-B843-9984720A4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511DD-C3F0-524D-8D48-4A3B6087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35D5-FCF3-D64F-912B-B7138577BC09}" type="datetimeFigureOut">
              <a:rPr lang="en-US" smtClean="0"/>
              <a:t>1/27/19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1A7D1-4C6D-8448-B68C-D30BDDF55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BB7FF-894E-6549-89D8-A2831AA7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AE6CB-43B1-C746-864D-675E0866A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8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1209-49CE-8948-9015-440BE8A1D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BC429-7485-B042-BA20-5F16A2228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8CC1EF-ED3E-D34C-B5CE-4A5F1B4D1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156C36-112C-114A-8744-09A75F1E3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332DC-4F65-A743-BAA7-4771FD54A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92B765-45C3-2449-BCE7-71204F22B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35D5-FCF3-D64F-912B-B7138577BC09}" type="datetimeFigureOut">
              <a:rPr lang="en-US" smtClean="0"/>
              <a:t>1/27/19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C30C32-E680-3544-846E-0F6E003EA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B31E49-8198-A34E-9436-595D84C5B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AE6CB-43B1-C746-864D-675E0866A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6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5DDAA-5085-ED4F-A38D-5B530409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94C7BF-FC9D-BC4E-9872-C68A414F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35D5-FCF3-D64F-912B-B7138577BC09}" type="datetimeFigureOut">
              <a:rPr lang="en-US" smtClean="0"/>
              <a:t>1/27/19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516CC-607D-2345-906F-360F00461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17646-EE17-DA48-AFA0-035D372D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AE6CB-43B1-C746-864D-675E0866A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68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92EEE5-F41B-2F4E-BB64-9DB031B3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35D5-FCF3-D64F-912B-B7138577BC09}" type="datetimeFigureOut">
              <a:rPr lang="en-US" smtClean="0"/>
              <a:t>1/27/19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D24AD-7310-854A-BA98-58BD26AE7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E6836-F06D-3B4E-AE81-A6C40627F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AE6CB-43B1-C746-864D-675E0866A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8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D118-7437-084D-8BEB-7980B31BC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1854B-2358-CC47-8D86-E9C407725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090FB6-F897-5745-8BB5-59A4B3327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DC67B-4E04-BE4E-A364-30679A9FE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35D5-FCF3-D64F-912B-B7138577BC09}" type="datetimeFigureOut">
              <a:rPr lang="en-US" smtClean="0"/>
              <a:t>1/27/19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41DB1-5D04-6B4B-A1D4-C1D64B5F3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F4B3D-4502-914F-B996-EB5A73B5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AE6CB-43B1-C746-864D-675E0866A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6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73BB-81F9-1147-A6F7-E9C053BD1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AA93FD-AA0B-9041-8638-47A399A89D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79749-AB94-E848-8E57-EB84FEAA6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BDC88-7047-7343-898C-6BBC565E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535D5-FCF3-D64F-912B-B7138577BC09}" type="datetimeFigureOut">
              <a:rPr lang="en-US" smtClean="0"/>
              <a:t>1/27/19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A9F5A-C24B-154D-9925-45AA5006A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AF739-5EC2-5B43-B0D8-B58593FAE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AE6CB-43B1-C746-864D-675E0866A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48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9E99EC-57F6-B94C-B5AC-AD686D09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80727-97A3-C142-AA98-17B1C213F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6ED3E-6BC9-B247-85BF-32EF2599C2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535D5-FCF3-D64F-912B-B7138577BC09}" type="datetimeFigureOut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EE0B0-9A09-AF49-884C-AA04513E1C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33F33-DD7B-4340-8945-3A382997D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AE6CB-43B1-C746-864D-675E0866A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55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30AE93-C82D-AE4C-9A96-E654F07CE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53208" flipH="1">
            <a:off x="664994" y="2325876"/>
            <a:ext cx="1328907" cy="135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4A35AF-C826-794A-B07C-452D2A65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6779">
            <a:off x="10219519" y="2304735"/>
            <a:ext cx="1329134" cy="1350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08C76-8799-F745-8593-3FF4341ADC83}"/>
              </a:ext>
            </a:extLst>
          </p:cNvPr>
          <p:cNvSpPr txBox="1"/>
          <p:nvPr/>
        </p:nvSpPr>
        <p:spPr>
          <a:xfrm>
            <a:off x="535128" y="1829200"/>
            <a:ext cx="16098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Exit Camera 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4585C-4B56-5E48-B0C7-D3CDFB6FDF23}"/>
              </a:ext>
            </a:extLst>
          </p:cNvPr>
          <p:cNvSpPr txBox="1"/>
          <p:nvPr/>
        </p:nvSpPr>
        <p:spPr>
          <a:xfrm>
            <a:off x="9886578" y="1772051"/>
            <a:ext cx="177029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Enter Camera (2)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628E5D-06FB-4540-B3DB-E4BB5CA6B9B7}"/>
              </a:ext>
            </a:extLst>
          </p:cNvPr>
          <p:cNvCxnSpPr>
            <a:cxnSpLocks/>
          </p:cNvCxnSpPr>
          <p:nvPr/>
        </p:nvCxnSpPr>
        <p:spPr>
          <a:xfrm>
            <a:off x="6095999" y="739525"/>
            <a:ext cx="0" cy="5508000"/>
          </a:xfrm>
          <a:prstGeom prst="line">
            <a:avLst/>
          </a:prstGeom>
          <a:ln w="539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E15182-4503-5E45-8579-85D04737E6F3}"/>
              </a:ext>
            </a:extLst>
          </p:cNvPr>
          <p:cNvSpPr txBox="1"/>
          <p:nvPr/>
        </p:nvSpPr>
        <p:spPr>
          <a:xfrm>
            <a:off x="4823087" y="302181"/>
            <a:ext cx="254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Door (to enter exam hall)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CE42CE-5A3F-DC41-A030-A32944C7A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975" y="4659469"/>
            <a:ext cx="2462325" cy="1843087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AFF6148-D0A4-FA45-AB43-28B14A7ED82F}"/>
              </a:ext>
            </a:extLst>
          </p:cNvPr>
          <p:cNvCxnSpPr>
            <a:cxnSpLocks/>
            <a:endCxn id="16" idx="3"/>
          </p:cNvCxnSpPr>
          <p:nvPr/>
        </p:nvCxnSpPr>
        <p:spPr>
          <a:xfrm rot="5400000">
            <a:off x="9906395" y="4075057"/>
            <a:ext cx="1710862" cy="1301051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5B972F7-0D97-434E-A123-0FAB6CD22A69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1201479" y="4178595"/>
            <a:ext cx="7678659" cy="2323961"/>
          </a:xfrm>
          <a:prstGeom prst="bentConnector4">
            <a:avLst>
              <a:gd name="adj1" fmla="val 13735"/>
              <a:gd name="adj2" fmla="val 109837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CE4649-1F9A-E547-AAA1-B86CCF638B35}"/>
              </a:ext>
            </a:extLst>
          </p:cNvPr>
          <p:cNvSpPr txBox="1"/>
          <p:nvPr/>
        </p:nvSpPr>
        <p:spPr>
          <a:xfrm>
            <a:off x="10101889" y="4242043"/>
            <a:ext cx="2090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rgbClr val="92D050"/>
                </a:solidFill>
              </a:rPr>
              <a:t>Enter Video 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BEDF3F-62D4-5141-B0C3-969B8D242D82}"/>
              </a:ext>
            </a:extLst>
          </p:cNvPr>
          <p:cNvSpPr txBox="1"/>
          <p:nvPr/>
        </p:nvSpPr>
        <p:spPr>
          <a:xfrm>
            <a:off x="1035643" y="5063576"/>
            <a:ext cx="2090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rgbClr val="92D050"/>
                </a:solidFill>
              </a:rPr>
              <a:t>Exit Video Input</a:t>
            </a:r>
          </a:p>
        </p:txBody>
      </p:sp>
    </p:spTree>
    <p:extLst>
      <p:ext uri="{BB962C8B-B14F-4D97-AF65-F5344CB8AC3E}">
        <p14:creationId xmlns:p14="http://schemas.microsoft.com/office/powerpoint/2010/main" val="4018202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30AE93-C82D-AE4C-9A96-E654F07CE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53208" flipH="1">
            <a:off x="664994" y="2325876"/>
            <a:ext cx="1328907" cy="135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4A35AF-C826-794A-B07C-452D2A65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6779">
            <a:off x="10219519" y="2247584"/>
            <a:ext cx="1329134" cy="1350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08C76-8799-F745-8593-3FF4341ADC83}"/>
              </a:ext>
            </a:extLst>
          </p:cNvPr>
          <p:cNvSpPr txBox="1"/>
          <p:nvPr/>
        </p:nvSpPr>
        <p:spPr>
          <a:xfrm>
            <a:off x="535128" y="1829200"/>
            <a:ext cx="16098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Exit Camera 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4585C-4B56-5E48-B0C7-D3CDFB6FDF23}"/>
              </a:ext>
            </a:extLst>
          </p:cNvPr>
          <p:cNvSpPr txBox="1"/>
          <p:nvPr/>
        </p:nvSpPr>
        <p:spPr>
          <a:xfrm>
            <a:off x="9886578" y="1772051"/>
            <a:ext cx="177029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Enter Camera (2)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628E5D-06FB-4540-B3DB-E4BB5CA6B9B7}"/>
              </a:ext>
            </a:extLst>
          </p:cNvPr>
          <p:cNvCxnSpPr>
            <a:cxnSpLocks/>
          </p:cNvCxnSpPr>
          <p:nvPr/>
        </p:nvCxnSpPr>
        <p:spPr>
          <a:xfrm>
            <a:off x="6034084" y="776956"/>
            <a:ext cx="0" cy="5304088"/>
          </a:xfrm>
          <a:prstGeom prst="line">
            <a:avLst/>
          </a:prstGeom>
          <a:ln w="539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E15182-4503-5E45-8579-85D04737E6F3}"/>
              </a:ext>
            </a:extLst>
          </p:cNvPr>
          <p:cNvSpPr txBox="1"/>
          <p:nvPr/>
        </p:nvSpPr>
        <p:spPr>
          <a:xfrm>
            <a:off x="4194285" y="407624"/>
            <a:ext cx="367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Door (to enter exam hall) – Side 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582BA-107D-D44B-A6B6-38C97BE3D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972" y="2198531"/>
            <a:ext cx="3374055" cy="3316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DA1DE4-486E-2944-88DB-15F8976A0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CE62DD-2163-E341-A3B6-D5335D277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587AEC-FA1C-8348-8916-A73083D6B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5523" y="4933508"/>
            <a:ext cx="1456660" cy="145666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C7115F-C897-8D4C-9F80-CC9855523A96}"/>
              </a:ext>
            </a:extLst>
          </p:cNvPr>
          <p:cNvCxnSpPr/>
          <p:nvPr/>
        </p:nvCxnSpPr>
        <p:spPr>
          <a:xfrm>
            <a:off x="10940902" y="3803221"/>
            <a:ext cx="0" cy="1119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4A5337-EB5F-0146-8015-6A7339F920CD}"/>
              </a:ext>
            </a:extLst>
          </p:cNvPr>
          <p:cNvSpPr txBox="1"/>
          <p:nvPr/>
        </p:nvSpPr>
        <p:spPr>
          <a:xfrm>
            <a:off x="6095999" y="6390168"/>
            <a:ext cx="612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Detected Face(s) compared against collection of students’ faces</a:t>
            </a:r>
          </a:p>
        </p:txBody>
      </p:sp>
    </p:spTree>
    <p:extLst>
      <p:ext uri="{BB962C8B-B14F-4D97-AF65-F5344CB8AC3E}">
        <p14:creationId xmlns:p14="http://schemas.microsoft.com/office/powerpoint/2010/main" val="1589900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30AE93-C82D-AE4C-9A96-E654F07CE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53208" flipH="1">
            <a:off x="664994" y="2325876"/>
            <a:ext cx="1328907" cy="135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4A35AF-C826-794A-B07C-452D2A65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6779">
            <a:off x="10219519" y="2247584"/>
            <a:ext cx="1329134" cy="1350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08C76-8799-F745-8593-3FF4341ADC83}"/>
              </a:ext>
            </a:extLst>
          </p:cNvPr>
          <p:cNvSpPr txBox="1"/>
          <p:nvPr/>
        </p:nvSpPr>
        <p:spPr>
          <a:xfrm>
            <a:off x="535128" y="1829200"/>
            <a:ext cx="16098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Exit Camera 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4585C-4B56-5E48-B0C7-D3CDFB6FDF23}"/>
              </a:ext>
            </a:extLst>
          </p:cNvPr>
          <p:cNvSpPr txBox="1"/>
          <p:nvPr/>
        </p:nvSpPr>
        <p:spPr>
          <a:xfrm>
            <a:off x="9886578" y="1772051"/>
            <a:ext cx="177029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Enter Camera (2)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628E5D-06FB-4540-B3DB-E4BB5CA6B9B7}"/>
              </a:ext>
            </a:extLst>
          </p:cNvPr>
          <p:cNvCxnSpPr>
            <a:cxnSpLocks/>
          </p:cNvCxnSpPr>
          <p:nvPr/>
        </p:nvCxnSpPr>
        <p:spPr>
          <a:xfrm>
            <a:off x="6034084" y="776956"/>
            <a:ext cx="0" cy="5304088"/>
          </a:xfrm>
          <a:prstGeom prst="line">
            <a:avLst/>
          </a:prstGeom>
          <a:ln w="539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E15182-4503-5E45-8579-85D04737E6F3}"/>
              </a:ext>
            </a:extLst>
          </p:cNvPr>
          <p:cNvSpPr txBox="1"/>
          <p:nvPr/>
        </p:nvSpPr>
        <p:spPr>
          <a:xfrm>
            <a:off x="4194285" y="407624"/>
            <a:ext cx="367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Door (to enter exam hall) – Side 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582BA-107D-D44B-A6B6-38C97BE3D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503" y="2198531"/>
            <a:ext cx="3374055" cy="3374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02AEF0-EBD7-7C40-9ECF-9F93814909EE}"/>
              </a:ext>
            </a:extLst>
          </p:cNvPr>
          <p:cNvSpPr txBox="1"/>
          <p:nvPr/>
        </p:nvSpPr>
        <p:spPr>
          <a:xfrm>
            <a:off x="9886578" y="3977954"/>
            <a:ext cx="2129365" cy="147732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b="1" u="sng" dirty="0"/>
              <a:t>Student Recognized:</a:t>
            </a:r>
          </a:p>
          <a:p>
            <a:r>
              <a:rPr lang="en-US" dirty="0"/>
              <a:t>Name: Steve Chan</a:t>
            </a:r>
          </a:p>
          <a:p>
            <a:r>
              <a:rPr lang="en-US" dirty="0"/>
              <a:t>SID: 532..234</a:t>
            </a:r>
          </a:p>
          <a:p>
            <a:r>
              <a:rPr lang="en-US" b="1" dirty="0"/>
              <a:t>Timestamp</a:t>
            </a:r>
            <a:r>
              <a:rPr lang="en-US" dirty="0"/>
              <a:t>: 19:00</a:t>
            </a:r>
          </a:p>
          <a:p>
            <a:pPr algn="ctr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18878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30AE93-C82D-AE4C-9A96-E654F07CE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53208" flipH="1">
            <a:off x="664994" y="2325876"/>
            <a:ext cx="1328907" cy="135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4A35AF-C826-794A-B07C-452D2A65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6779">
            <a:off x="10219519" y="2247584"/>
            <a:ext cx="1329134" cy="1350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08C76-8799-F745-8593-3FF4341ADC83}"/>
              </a:ext>
            </a:extLst>
          </p:cNvPr>
          <p:cNvSpPr txBox="1"/>
          <p:nvPr/>
        </p:nvSpPr>
        <p:spPr>
          <a:xfrm>
            <a:off x="535128" y="1829200"/>
            <a:ext cx="16098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Exit Camera 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4585C-4B56-5E48-B0C7-D3CDFB6FDF23}"/>
              </a:ext>
            </a:extLst>
          </p:cNvPr>
          <p:cNvSpPr txBox="1"/>
          <p:nvPr/>
        </p:nvSpPr>
        <p:spPr>
          <a:xfrm>
            <a:off x="9886578" y="1772051"/>
            <a:ext cx="177029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Enter Camera (2)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628E5D-06FB-4540-B3DB-E4BB5CA6B9B7}"/>
              </a:ext>
            </a:extLst>
          </p:cNvPr>
          <p:cNvCxnSpPr>
            <a:cxnSpLocks/>
          </p:cNvCxnSpPr>
          <p:nvPr/>
        </p:nvCxnSpPr>
        <p:spPr>
          <a:xfrm>
            <a:off x="6034084" y="776956"/>
            <a:ext cx="0" cy="5304088"/>
          </a:xfrm>
          <a:prstGeom prst="line">
            <a:avLst/>
          </a:prstGeom>
          <a:ln w="539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E15182-4503-5E45-8579-85D04737E6F3}"/>
              </a:ext>
            </a:extLst>
          </p:cNvPr>
          <p:cNvSpPr txBox="1"/>
          <p:nvPr/>
        </p:nvSpPr>
        <p:spPr>
          <a:xfrm>
            <a:off x="4194285" y="407624"/>
            <a:ext cx="367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Door (to enter exam hall) – Side 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582BA-107D-D44B-A6B6-38C97BE3D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179030" y="2312732"/>
            <a:ext cx="3262442" cy="3374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02AEF0-EBD7-7C40-9ECF-9F93814909EE}"/>
              </a:ext>
            </a:extLst>
          </p:cNvPr>
          <p:cNvSpPr txBox="1"/>
          <p:nvPr/>
        </p:nvSpPr>
        <p:spPr>
          <a:xfrm>
            <a:off x="522033" y="4081868"/>
            <a:ext cx="2129365" cy="147732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b="1" u="sng" dirty="0"/>
              <a:t>Student Recognized:</a:t>
            </a:r>
          </a:p>
          <a:p>
            <a:r>
              <a:rPr lang="en-US" dirty="0"/>
              <a:t>Name: Steve Chan</a:t>
            </a:r>
          </a:p>
          <a:p>
            <a:r>
              <a:rPr lang="en-US" dirty="0"/>
              <a:t>SID: 532..234</a:t>
            </a:r>
          </a:p>
          <a:p>
            <a:r>
              <a:rPr lang="en-US" b="1" dirty="0"/>
              <a:t>Timestamp</a:t>
            </a:r>
            <a:r>
              <a:rPr lang="en-US" dirty="0"/>
              <a:t>: 21:05</a:t>
            </a:r>
          </a:p>
          <a:p>
            <a:pPr algn="ctr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2634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1BB989-9A86-F043-803D-5AC5DF9E6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58" y="1819371"/>
            <a:ext cx="4300859" cy="3219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383AC-035A-4D47-88E6-59F7F0EDFEAA}"/>
              </a:ext>
            </a:extLst>
          </p:cNvPr>
          <p:cNvSpPr txBox="1"/>
          <p:nvPr/>
        </p:nvSpPr>
        <p:spPr>
          <a:xfrm>
            <a:off x="6390241" y="1320457"/>
            <a:ext cx="4777296" cy="1200329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Steve Chan:</a:t>
            </a:r>
          </a:p>
          <a:p>
            <a:r>
              <a:rPr lang="en-US" sz="2400" dirty="0">
                <a:solidFill>
                  <a:srgbClr val="00B050"/>
                </a:solidFill>
              </a:rPr>
              <a:t>Enter Time</a:t>
            </a:r>
            <a:r>
              <a:rPr lang="en-US" sz="2400" dirty="0"/>
              <a:t>: 19:05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Exit Time</a:t>
            </a:r>
            <a:r>
              <a:rPr lang="en-US" sz="2400" dirty="0"/>
              <a:t>: 21:05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BDBA4-DC4A-1C40-94C0-E1B3BF34B647}"/>
              </a:ext>
            </a:extLst>
          </p:cNvPr>
          <p:cNvSpPr txBox="1"/>
          <p:nvPr/>
        </p:nvSpPr>
        <p:spPr>
          <a:xfrm>
            <a:off x="6475656" y="4214077"/>
            <a:ext cx="2519306" cy="193899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Mike Wong:</a:t>
            </a:r>
          </a:p>
          <a:p>
            <a:r>
              <a:rPr lang="en-US" sz="2400" dirty="0">
                <a:solidFill>
                  <a:srgbClr val="00B050"/>
                </a:solidFill>
              </a:rPr>
              <a:t>Enter Time</a:t>
            </a:r>
            <a:r>
              <a:rPr lang="en-US" sz="2400" dirty="0"/>
              <a:t>: 19:05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Exit Time</a:t>
            </a:r>
            <a:r>
              <a:rPr lang="en-US" sz="2400" dirty="0"/>
              <a:t>: 19: 30</a:t>
            </a:r>
          </a:p>
          <a:p>
            <a:r>
              <a:rPr lang="en-US" sz="2400" dirty="0">
                <a:solidFill>
                  <a:srgbClr val="00B050"/>
                </a:solidFill>
              </a:rPr>
              <a:t>Enter Time</a:t>
            </a:r>
            <a:r>
              <a:rPr lang="en-US" sz="2400"/>
              <a:t>: 19:37</a:t>
            </a:r>
            <a:endParaRPr lang="en-US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Exit Time</a:t>
            </a:r>
            <a:r>
              <a:rPr lang="en-US" sz="2400" dirty="0"/>
              <a:t>: 21:05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24093-CEA7-C94F-8BD8-E2B9652AE03B}"/>
              </a:ext>
            </a:extLst>
          </p:cNvPr>
          <p:cNvSpPr txBox="1"/>
          <p:nvPr/>
        </p:nvSpPr>
        <p:spPr>
          <a:xfrm>
            <a:off x="5852536" y="3593110"/>
            <a:ext cx="373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CASE: If student takes break,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A6AE37E-063A-4D40-8B28-D7BED081E6F1}"/>
              </a:ext>
            </a:extLst>
          </p:cNvPr>
          <p:cNvSpPr/>
          <p:nvPr/>
        </p:nvSpPr>
        <p:spPr>
          <a:xfrm>
            <a:off x="9064164" y="4998907"/>
            <a:ext cx="218059" cy="6257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1FEF5-8DB1-1241-899A-01CC9E0F50A6}"/>
              </a:ext>
            </a:extLst>
          </p:cNvPr>
          <p:cNvSpPr/>
          <p:nvPr/>
        </p:nvSpPr>
        <p:spPr>
          <a:xfrm>
            <a:off x="9462977" y="5127099"/>
            <a:ext cx="2123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Time taken for break</a:t>
            </a:r>
          </a:p>
        </p:txBody>
      </p:sp>
    </p:spTree>
    <p:extLst>
      <p:ext uri="{BB962C8B-B14F-4D97-AF65-F5344CB8AC3E}">
        <p14:creationId xmlns:p14="http://schemas.microsoft.com/office/powerpoint/2010/main" val="547139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3F25CE-777B-004F-A70A-793ABA030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" y="4448175"/>
            <a:ext cx="10515600" cy="2409825"/>
          </a:xfrm>
        </p:spPr>
      </p:pic>
    </p:spTree>
    <p:extLst>
      <p:ext uri="{BB962C8B-B14F-4D97-AF65-F5344CB8AC3E}">
        <p14:creationId xmlns:p14="http://schemas.microsoft.com/office/powerpoint/2010/main" val="651357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170</Words>
  <Application>Microsoft Macintosh PowerPoint</Application>
  <PresentationFormat>Widescreen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SENTHIL KUMAR Nikil</dc:creator>
  <cp:lastModifiedBy>SENTHIL KUMAR Nikil</cp:lastModifiedBy>
  <cp:revision>7</cp:revision>
  <dcterms:created xsi:type="dcterms:W3CDTF">2019-01-26T18:45:17Z</dcterms:created>
  <dcterms:modified xsi:type="dcterms:W3CDTF">2019-01-27T03:07:19Z</dcterms:modified>
</cp:coreProperties>
</file>